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0633"/>
    <p:restoredTop sz="94690"/>
  </p:normalViewPr>
  <p:slideViewPr>
    <p:cSldViewPr snapToGrid="0" snapToObjects="1">
      <p:cViewPr varScale="1">
        <p:scale>
          <a:sx n="99" d="100"/>
          <a:sy n="99" d="100"/>
        </p:scale>
        <p:origin x="11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832A5-496E-AF40-B2E4-E2E9A6677D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E026B6-174E-5044-BF25-BEF0390592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0705AE-69BA-6C4D-8F86-14ABDBD01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CAB05-B532-2243-8149-0FFA6373D0EC}" type="datetimeFigureOut">
              <a:rPr lang="en-US" smtClean="0"/>
              <a:t>8/2/21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AA54C3-3303-BB48-BB90-8DA2C5624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12688-1F91-9E46-A3E1-12BE7F077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F4ADE8-BAFD-134F-8400-F09E72D3B3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4364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86275-1766-A84B-85EC-09D4CFEC58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A5F381-6877-454A-B9A3-F399C8D775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97C410-0C77-0144-802C-515DE859D8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CAB05-B532-2243-8149-0FFA6373D0EC}" type="datetimeFigureOut">
              <a:rPr lang="en-US" smtClean="0"/>
              <a:t>8/2/21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916052-AE03-F143-969B-2C75A4B58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23274C-6EA4-8844-B63A-25705F87E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F4ADE8-BAFD-134F-8400-F09E72D3B3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161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7469487-403B-474F-BC27-EA6B419637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E035D7-59F1-5D43-AA2D-4486E3CA47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F1FDD5-3C26-2B49-A998-6B503028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CAB05-B532-2243-8149-0FFA6373D0EC}" type="datetimeFigureOut">
              <a:rPr lang="en-US" smtClean="0"/>
              <a:t>8/2/21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A2D3A3-1822-2649-B7BD-E55BAB065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DEA802-AC6B-5246-80A2-7A30F8F41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F4ADE8-BAFD-134F-8400-F09E72D3B3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599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3E3B8-211E-8C45-A6C3-0CE1F6706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7528BD-58D8-6744-8B07-2316962683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418CEC-33C7-8747-8704-B414701857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CAB05-B532-2243-8149-0FFA6373D0EC}" type="datetimeFigureOut">
              <a:rPr lang="en-US" smtClean="0"/>
              <a:t>8/2/21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860EA5-10D9-9844-967D-3FF26C594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2004B6-A807-C54A-AACA-D8CB30CC8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F4ADE8-BAFD-134F-8400-F09E72D3B3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266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4F9A1-5D4A-3341-A9B2-39177379E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9F53FC-0725-034D-ADB4-E516741433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A6EF84-7262-734E-BBDA-643C8600E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CAB05-B532-2243-8149-0FFA6373D0EC}" type="datetimeFigureOut">
              <a:rPr lang="en-US" smtClean="0"/>
              <a:t>8/2/21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AB5CD1-7A38-E542-B44C-8F6C91A74D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56862D-20FB-6C46-903E-B65BA816C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F4ADE8-BAFD-134F-8400-F09E72D3B3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3406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BD8F2-BF8B-D844-9B97-297AAABED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F48E1D-EF98-6942-9900-E30EA600AA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24DE83-867A-1A4F-9DC8-B1D9F9E865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29069B-88EE-6A43-93FF-CFBBD7E3A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CAB05-B532-2243-8149-0FFA6373D0EC}" type="datetimeFigureOut">
              <a:rPr lang="en-US" smtClean="0"/>
              <a:t>8/2/21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BB471-CEE9-8F49-BF98-72ED9ECE1F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43052C-F63B-7B47-BCF5-DC404088D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F4ADE8-BAFD-134F-8400-F09E72D3B3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227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CCF86-BEEF-F74E-A1E1-D26AA44DA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9BED87-7C2A-0843-B7B3-0C7F504FD3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58AD4E-2276-4140-BC89-93EE36EC35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4265A8-9941-374D-A462-E4830DA30B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134D6D-3075-F648-9189-73CFD32604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A91012-158E-C544-9938-C27A9ABF64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CAB05-B532-2243-8149-0FFA6373D0EC}" type="datetimeFigureOut">
              <a:rPr lang="en-US" smtClean="0"/>
              <a:t>8/2/21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87A9DD-D012-5042-B8CA-3118002DA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77B2A2-148C-9147-AD3A-9EA2E883B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F4ADE8-BAFD-134F-8400-F09E72D3B3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1622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6A704-8F9B-DB4E-9818-2C0BA5E69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507A24-2B93-4C42-9A8B-ACB9C09F6A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CAB05-B532-2243-8149-0FFA6373D0EC}" type="datetimeFigureOut">
              <a:rPr lang="en-US" smtClean="0"/>
              <a:t>8/2/21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693FBB-55CD-9D47-B8D8-D6AC9E4E0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A68BE2-5768-A149-939C-0DFF2F1FA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F4ADE8-BAFD-134F-8400-F09E72D3B3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943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01D602B-B5BB-CE48-A699-732AEAC1C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CAB05-B532-2243-8149-0FFA6373D0EC}" type="datetimeFigureOut">
              <a:rPr lang="en-US" smtClean="0"/>
              <a:t>8/2/21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99C987-F117-0842-B77D-6CA5BA53B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BCE0FF-8E49-4A4D-9DE2-C679D2876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F4ADE8-BAFD-134F-8400-F09E72D3B3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7977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DC2955-2989-1D4F-864C-5C930D6807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8FD042-DD10-334F-A303-30531332CC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BA2E3A-F3DB-D545-82F8-ECF4907014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A1AAAC-7B8B-1942-9CC0-ABF19CF22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CAB05-B532-2243-8149-0FFA6373D0EC}" type="datetimeFigureOut">
              <a:rPr lang="en-US" smtClean="0"/>
              <a:t>8/2/21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E4F081-CF95-3049-8C38-D7FDDCBE0D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A008D8-DEC2-0E4C-9887-AAE720EB7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F4ADE8-BAFD-134F-8400-F09E72D3B3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9748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22BEB-36D1-624D-A40A-3AD3890FF7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DAB3974-912A-D34C-B225-890A2DD1B3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3FBEC1-69EF-514C-849C-2C26E8CDAA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C04446-84AC-D940-AE7D-C83807F02A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CAB05-B532-2243-8149-0FFA6373D0EC}" type="datetimeFigureOut">
              <a:rPr lang="en-US" smtClean="0"/>
              <a:t>8/2/21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4395A1-382A-F54A-93F5-DE6B1AEF89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D00A8-2D61-C040-B5CE-FBA3F649E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F4ADE8-BAFD-134F-8400-F09E72D3B3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78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EDCD62-FCFA-D044-AA2D-CE70DACA5B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1D0F68-6246-0942-B00D-4290C1477B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72682B-B18A-EA49-8A3E-4BD72F9C3A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BCAB05-B532-2243-8149-0FFA6373D0EC}" type="datetimeFigureOut">
              <a:rPr lang="en-US" smtClean="0"/>
              <a:t>8/2/21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12FC9F-2B17-9645-BC59-D6AE5E4211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77F8F7-1AAA-D147-8592-11C5E13CC3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F4ADE8-BAFD-134F-8400-F09E72D3B3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952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78C3C3C4-65D1-B849-A071-BD4C177FA8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85" y="0"/>
            <a:ext cx="12157830" cy="6858000"/>
          </a:xfrm>
          <a:prstGeom prst="rect">
            <a:avLst/>
          </a:prstGeom>
        </p:spPr>
      </p:pic>
      <p:pic>
        <p:nvPicPr>
          <p:cNvPr id="7" name="Picture 6" descr="A person wearing headphones&#10;&#10;Description automatically generated with medium confidence">
            <a:extLst>
              <a:ext uri="{FF2B5EF4-FFF2-40B4-BE49-F238E27FC236}">
                <a16:creationId xmlns:a16="http://schemas.microsoft.com/office/drawing/2014/main" id="{D141C318-29E9-FA40-B331-DBD8C70E26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324" t="17026" r="18192" b="17759"/>
          <a:stretch/>
        </p:blipFill>
        <p:spPr>
          <a:xfrm>
            <a:off x="2546251" y="5379142"/>
            <a:ext cx="1294229" cy="1162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6324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Lin, Beiyu</dc:creator>
  <cp:lastModifiedBy>Lin, Beiyu</cp:lastModifiedBy>
  <cp:revision>1</cp:revision>
  <dcterms:created xsi:type="dcterms:W3CDTF">2021-08-02T18:02:10Z</dcterms:created>
  <dcterms:modified xsi:type="dcterms:W3CDTF">2021-08-02T18:04:24Z</dcterms:modified>
</cp:coreProperties>
</file>

<file path=docProps/thumbnail.jpeg>
</file>